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22-06-2020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22-06-2020)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9,097,922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141,999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472,156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3,774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21,082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304 cases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48.0#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51.0#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22-06-2020)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5.2%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1.5%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(2,312,302)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(31,012)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Mexico recorded the most new fatal cases (759)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